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zh-CN" sz="5500" b="1" spc="-6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您在这家医院的体验如何？ 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zh-CN" sz="24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NHS 成人住院患者调查 202</a:t>
            </a:r>
            <a:r>
              <a:rPr kumimoji="0" lang="en-GB" altLang="zh-CN" sz="24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endParaRPr kumimoji="0" lang="zh-CN" sz="2400" b="1" i="0" u="none" strike="noStrike" kern="1200" cap="none" spc="0" normalizeH="0" baseline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zh-CN" sz="2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zh-CN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该医院正在开展一项调查，旨在了解患者对其</a:t>
            </a:r>
            <a:r>
              <a:rPr lang="zh-CN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住院期间</a:t>
            </a:r>
            <a:r>
              <a:rPr kumimoji="0" lang="zh-CN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所接受护理的看法。 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这是全国性项目的一部分，旨 </a:t>
            </a:r>
            <a:r>
              <a:rPr lang="zh-CN" sz="1700" b="1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在改善患者的住院体验。 </a:t>
            </a:r>
            <a:r>
              <a:rPr lang="zh-CN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参与此次调查是自愿 </a:t>
            </a:r>
            <a:r>
              <a:rPr lang="zh-CN" sz="1700" b="1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的</a:t>
            </a:r>
            <a:r>
              <a:rPr lang="zh-CN" sz="170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zh-CN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，且所有回答均 保密</a:t>
            </a:r>
            <a:r>
              <a:rPr lang="zh-CN" sz="170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。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zh-CN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zh-CN" sz="150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若您</a:t>
            </a:r>
            <a:r>
              <a:rPr lang="zh-CN" sz="1500" b="1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不</a:t>
            </a:r>
            <a:r>
              <a:rPr lang="zh-CN" sz="150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愿参与调查，或对调查有任何疑问，请联系： </a:t>
            </a:r>
          </a:p>
          <a:p>
            <a:pPr>
              <a:spcAft>
                <a:spcPts val="0"/>
              </a:spcAft>
            </a:pPr>
            <a:endParaRPr lang="en-US" sz="15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sz="150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phone number </a:t>
            </a:r>
            <a:r>
              <a:rPr lang="zh-CN" sz="150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zh-CN" sz="150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required)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sz="150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email address (if available)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sz="150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address </a:t>
            </a:r>
            <a:r>
              <a:rPr lang="zh-CN" sz="150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zh-CN" sz="150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if available</a:t>
            </a:r>
            <a:r>
              <a:rPr lang="zh-CN" sz="150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zh-CN" sz="140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zh-CN" sz="140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zh-CN" sz="140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zh-CN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若您获邀参与，您的姓名、电话号码及邮寄地址将提供给调查人员，他们将通过信件和短信向您发送提醒通知。 您可以在线或使用纸质问卷完成此调查。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6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zh-CN" sz="1600" b="0" i="0" u="none" strike="noStrike" kern="1200" cap="none" spc="0" normalizeH="0" baseline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363346"/>
            <a:ext cx="338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CN" sz="1200" b="1">
                <a:solidFill>
                  <a:schemeClr val="bg1"/>
                </a:solidFill>
              </a:rPr>
              <a:t>NHS 成人住院患者调查已获得《2006年 NHS 法案》第251条的批准，可以处理联系信息。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F13D09-DCA3-4DAF-BC7F-09B2C03D26A9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F939939F-137A-4797-9546-AD8225A8F5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1402BE-34E9-4305-81EC-D225BC0A751A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325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2025-09-25T13:45:50Z</dcterms:created>
  <dcterms:modified xsi:type="dcterms:W3CDTF">2026-09-21T09:13:05Z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